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2"/>
    <p:restoredTop sz="94690"/>
  </p:normalViewPr>
  <p:slideViewPr>
    <p:cSldViewPr snapToGrid="0" snapToObjects="1">
      <p:cViewPr>
        <p:scale>
          <a:sx n="76" d="100"/>
          <a:sy n="76" d="100"/>
        </p:scale>
        <p:origin x="39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0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36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3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9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30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6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0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8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7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23210-15F4-4F42-8BB9-975FEC2D89E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E999B-909D-E749-B31C-055977592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9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61" y="0"/>
            <a:ext cx="5143500" cy="6858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782613" y="283335"/>
            <a:ext cx="2318197" cy="4816699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67861" y="1223493"/>
            <a:ext cx="2318197" cy="4312276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06497" y="5640082"/>
            <a:ext cx="293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Treatment Tree 100e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86058" y="5252851"/>
            <a:ext cx="293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Treatment Tree 101w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85" y="1558344"/>
            <a:ext cx="2506553" cy="334207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55617" y="4964809"/>
            <a:ext cx="293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Treatment Tree 101w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" y="1558344"/>
            <a:ext cx="2366627" cy="31555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1478" y="4962946"/>
            <a:ext cx="293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Treatment Tree 100e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732464" y="4313737"/>
            <a:ext cx="610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a)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606497" y="6427423"/>
            <a:ext cx="610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b)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059213" y="4470946"/>
            <a:ext cx="610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555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38766" y="0"/>
            <a:ext cx="5143500" cy="6858000"/>
            <a:chOff x="3700530" y="0"/>
            <a:chExt cx="51435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530" y="0"/>
              <a:ext cx="5143500" cy="685800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4726545" y="218941"/>
              <a:ext cx="2318197" cy="4327301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26545" y="4765183"/>
              <a:ext cx="2936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FF00"/>
                  </a:solidFill>
                </a:rPr>
                <a:t>Control Tree 103 Site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87067" y="0"/>
            <a:ext cx="5143500" cy="6858000"/>
            <a:chOff x="3313893" y="0"/>
            <a:chExt cx="514350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893" y="0"/>
              <a:ext cx="5143500" cy="685800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4878945" y="540674"/>
              <a:ext cx="2318197" cy="4327301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17611" y="5008539"/>
              <a:ext cx="29363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>
                  <a:solidFill>
                    <a:srgbClr val="FFFF00"/>
                  </a:solidFill>
                </a:rPr>
                <a:t>Sun Control Site 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38766" y="6365557"/>
            <a:ext cx="539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a)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7067" y="6334780"/>
            <a:ext cx="537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b</a:t>
            </a:r>
            <a:r>
              <a:rPr lang="en-US" sz="2800" b="1" dirty="0" smtClean="0">
                <a:solidFill>
                  <a:srgbClr val="FFFF00"/>
                </a:solidFill>
              </a:rPr>
              <a:t>)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35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29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Deidre Jaeger</dc:creator>
  <cp:lastModifiedBy>Deidre Jaeger</cp:lastModifiedBy>
  <cp:revision>10</cp:revision>
  <dcterms:created xsi:type="dcterms:W3CDTF">2019-03-01T03:10:03Z</dcterms:created>
  <dcterms:modified xsi:type="dcterms:W3CDTF">2019-03-01T03:50:38Z</dcterms:modified>
</cp:coreProperties>
</file>